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273" r:id="rId14"/>
    <p:sldId id="276" r:id="rId15"/>
    <p:sldId id="277" r:id="rId16"/>
    <p:sldId id="286" r:id="rId17"/>
    <p:sldId id="285" r:id="rId18"/>
    <p:sldId id="288" r:id="rId19"/>
    <p:sldId id="287" r:id="rId20"/>
    <p:sldId id="289" r:id="rId21"/>
    <p:sldId id="290" r:id="rId22"/>
    <p:sldId id="291" r:id="rId23"/>
    <p:sldId id="292" r:id="rId24"/>
    <p:sldId id="293" r:id="rId25"/>
    <p:sldId id="294" r:id="rId26"/>
    <p:sldId id="283" r:id="rId27"/>
    <p:sldId id="284" r:id="rId28"/>
    <p:sldId id="278" r:id="rId29"/>
    <p:sldId id="261" r:id="rId30"/>
    <p:sldId id="262" r:id="rId31"/>
    <p:sldId id="263" r:id="rId32"/>
    <p:sldId id="306" r:id="rId33"/>
    <p:sldId id="307" r:id="rId34"/>
    <p:sldId id="308" r:id="rId35"/>
    <p:sldId id="309" r:id="rId36"/>
    <p:sldId id="279" r:id="rId37"/>
    <p:sldId id="264" r:id="rId38"/>
    <p:sldId id="282" r:id="rId39"/>
    <p:sldId id="281" r:id="rId40"/>
  </p:sldIdLst>
  <p:sldSz cx="9144000" cy="6858000" type="screen4x3"/>
  <p:notesSz cx="6858000" cy="9144000"/>
  <p:embeddedFontLs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EPDg7X3NPyZUDeFXDxmQtYipt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ED172-C92C-4448-9162-4B47ED97D634}">
  <a:tblStyle styleId="{85FED172-C92C-4448-9162-4B47ED97D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0b39f1a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1a0b39f1a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Diferente</a:t>
            </a:r>
            <a:r>
              <a:rPr lang="en-US" dirty="0"/>
              <a:t> do </a:t>
            </a:r>
            <a:r>
              <a:rPr lang="en-US" dirty="0" err="1"/>
              <a:t>comum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" name="Google Shape;66;g1a0b39f1a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99a086d199ac17d_2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799a086d199ac17d_2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799a086d199ac17d_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99a086d199ac17d_4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799a086d199ac17d_4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g799a086d199ac17d_4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g799a086d199ac17d_4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799a086d199ac17d_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99a086d199ac17d_5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g799a086d199ac17d_5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9a086d199ac17d_58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g799a086d199ac17d_5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799a086d199ac17d_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9a086d199ac17d_6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Texto">
  <p:cSld name="1_Título e Tex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99a086d199ac17d_69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19" name="Google Shape;19;g799a086d199ac17d_69"/>
          <p:cNvSpPr txBox="1">
            <a:spLocks noGrp="1"/>
          </p:cNvSpPr>
          <p:nvPr>
            <p:ph type="title"/>
          </p:nvPr>
        </p:nvSpPr>
        <p:spPr>
          <a:xfrm>
            <a:off x="193193" y="15240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g799a086d199ac17d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1150" y="257425"/>
            <a:ext cx="1845400" cy="136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">
  <p:cSld name="Título e Text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99a086d199ac17d_64"/>
          <p:cNvSpPr txBox="1">
            <a:spLocks noGrp="1"/>
          </p:cNvSpPr>
          <p:nvPr>
            <p:ph type="body" idx="1"/>
          </p:nvPr>
        </p:nvSpPr>
        <p:spPr>
          <a:xfrm>
            <a:off x="1295128" y="1340768"/>
            <a:ext cx="7597500" cy="5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799a086d199ac17d_64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24" name="Google Shape;24;g799a086d199ac17d_64"/>
          <p:cNvSpPr txBox="1">
            <a:spLocks noGrp="1"/>
          </p:cNvSpPr>
          <p:nvPr>
            <p:ph type="title"/>
          </p:nvPr>
        </p:nvSpPr>
        <p:spPr>
          <a:xfrm>
            <a:off x="80043" y="1"/>
            <a:ext cx="46806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g799a086d199ac17d_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1150" y="257425"/>
            <a:ext cx="1845400" cy="136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799a086d199ac17d_2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g799a086d199ac17d_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99a086d199ac17d_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799a086d199ac17d_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g799a086d199ac17d_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99a086d199ac17d_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99a086d199ac17d_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799a086d199ac17d_3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799a086d199ac17d_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99a086d199ac17d_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799a086d199ac17d_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99a086d199ac17d_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g799a086d199ac17d_4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g799a086d199ac17d_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99a086d199ac17d_46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g799a086d199ac17d_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99a086d199ac17d_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99a086d199ac17d_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99a086d199ac17d_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0b39f1a0c_0_0"/>
          <p:cNvSpPr txBox="1">
            <a:spLocks noGrp="1"/>
          </p:cNvSpPr>
          <p:nvPr>
            <p:ph type="sldNum" idx="12"/>
          </p:nvPr>
        </p:nvSpPr>
        <p:spPr>
          <a:xfrm>
            <a:off x="7010400" y="6525344"/>
            <a:ext cx="21336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3BF12-E9DE-6871-806C-8C2AE75CE8FB}"/>
              </a:ext>
            </a:extLst>
          </p:cNvPr>
          <p:cNvSpPr txBox="1"/>
          <p:nvPr/>
        </p:nvSpPr>
        <p:spPr>
          <a:xfrm>
            <a:off x="777903" y="1501794"/>
            <a:ext cx="729929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LAR – 3D Printers</a:t>
            </a:r>
          </a:p>
          <a:p>
            <a:pPr algn="ctr"/>
            <a:endParaRPr lang="pt-PT" sz="4800" dirty="0"/>
          </a:p>
          <a:p>
            <a:pPr algn="ctr"/>
            <a:r>
              <a:rPr lang="pt-PT" sz="4800" dirty="0"/>
              <a:t>Software – slide 2</a:t>
            </a:r>
          </a:p>
          <a:p>
            <a:pPr algn="ctr"/>
            <a:r>
              <a:rPr lang="pt-PT" sz="4800" dirty="0"/>
              <a:t>Anet – slide 14</a:t>
            </a:r>
          </a:p>
          <a:p>
            <a:pPr algn="ctr"/>
            <a:r>
              <a:rPr lang="pt-PT" sz="4800" dirty="0"/>
              <a:t>Poncha – slide 20</a:t>
            </a:r>
          </a:p>
          <a:p>
            <a:pPr algn="ctr"/>
            <a:r>
              <a:rPr lang="pt-PT" sz="4800" dirty="0"/>
              <a:t>MakerBot – slide 26</a:t>
            </a:r>
          </a:p>
          <a:p>
            <a:pPr algn="ctr"/>
            <a:r>
              <a:rPr lang="pt-PT" sz="4800" dirty="0"/>
              <a:t>Como Imprimir – slide 35</a:t>
            </a:r>
          </a:p>
          <a:p>
            <a:pPr algn="ctr"/>
            <a:endParaRPr lang="pt-PT" sz="4800" dirty="0"/>
          </a:p>
          <a:p>
            <a:pPr algn="ctr"/>
            <a:endParaRPr lang="pt-PT" sz="4800" dirty="0"/>
          </a:p>
          <a:p>
            <a:pPr algn="ctr"/>
            <a:endParaRPr lang="pt-PT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06BBF-BEBD-FCC6-8299-3E010D866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7068F-D4F1-93C7-0FEA-6D296E44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Inicialização Software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C1129-B5E0-9020-11F0-E4343F47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1521370"/>
            <a:ext cx="5464242" cy="320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90EBA-B0B5-14ED-DD02-D5D397B3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62" y="3808675"/>
            <a:ext cx="4738234" cy="27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29CC9-5A07-7B12-CA1D-2AADD724E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76DB8-1863-8A7C-DCEB-DE809379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Configuração MakerBot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C1CF-221A-17B3-205E-F73F5378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292"/>
            <a:ext cx="5118210" cy="299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FDF04-9470-F7F9-990B-9C8BF21D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5" y="3506525"/>
            <a:ext cx="5267472" cy="30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939F7-765B-3E05-91A9-8F944D0EC8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89A72-C20E-FADA-06AD-98603FCE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Adds.....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9335-82F6-59B5-6AAF-E6446872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468"/>
            <a:ext cx="5844209" cy="3424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83180-AE63-8243-60D3-553C6B1D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63" y="3206691"/>
            <a:ext cx="6231569" cy="36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1459-DE0C-84D8-71C9-187D82628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EAFF0-93FB-4E86-9317-C5E20EBC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853BC-41B4-0D87-6938-6281539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" y="1667786"/>
            <a:ext cx="8597869" cy="50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adicionar a impressora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3BB78-7698-F3C8-22C2-F3295B7F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10" y="2737207"/>
            <a:ext cx="5222789" cy="41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B8DBB-0CF5-A036-E902-BF9F39D1F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64F85-06E3-8280-FDF2-BB7DEF66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Ir as definições da Anet A8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51810-B9C2-E47B-DC64-780FDDEA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0" y="1646325"/>
            <a:ext cx="6104238" cy="48162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F0E78-5AD2-6D0E-91F5-21822312C949}"/>
              </a:ext>
            </a:extLst>
          </p:cNvPr>
          <p:cNvCxnSpPr/>
          <p:nvPr/>
        </p:nvCxnSpPr>
        <p:spPr>
          <a:xfrm flipH="1" flipV="1">
            <a:off x="4873793" y="3245708"/>
            <a:ext cx="340758" cy="162285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7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CE15-A155-3AFE-0A7B-0E1458EDE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12C5E0-B9E3-B372-D1ED-0F87A015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Verificar os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9F819-280B-D648-1C1D-07D48F5A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7" y="1704688"/>
            <a:ext cx="5660867" cy="4466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31EC3-F6BE-AC69-3E3E-861773829D5A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Anet_A8_start.txt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9AF9D-79D8-2BDB-0468-8C8D0DB6319E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Anet_A8_end.txt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020D0-EE14-1C1D-0FCF-1E30F531E816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45B75-571F-0500-558D-BD580CAC61A7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5C45E-633D-5FE9-3D18-348AC97EC33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AC4F7-D61D-AC94-3438-68503FA05CBB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6090C-3F2B-ED51-0BFE-76B2FD01A187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4C6B3B-615A-E07E-4952-B733C6B42A65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81B3-DD5A-25A4-579E-68984550DD15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5147D-AABB-0E0C-D846-AD0341B31726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25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DAD64-25CA-F06C-20F2-1BA2E6ECF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ABB87-1564-58E7-8F9B-77B8B3C7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5598007" cy="1196700"/>
          </a:xfrm>
        </p:spPr>
        <p:txBody>
          <a:bodyPr/>
          <a:lstStyle/>
          <a:p>
            <a:r>
              <a:rPr lang="pt-PT" dirty="0"/>
              <a:t>Verificar os settings do extrusor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3A96A-3989-7B4F-0CC9-DD50F8D1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1" y="1349101"/>
            <a:ext cx="5883535" cy="46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confirguração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82FED-3F91-DE13-CB24-B937D2EC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1966316"/>
            <a:ext cx="6006677" cy="473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anet.curaprofile</a:t>
            </a:r>
          </a:p>
        </p:txBody>
      </p:sp>
    </p:spTree>
    <p:extLst>
      <p:ext uri="{BB962C8B-B14F-4D97-AF65-F5344CB8AC3E}">
        <p14:creationId xmlns:p14="http://schemas.microsoft.com/office/powerpoint/2010/main" val="56614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03C31-C4F4-07B3-82C2-1DB8CD2B2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443D96-7C66-2B94-7639-CA9A3F9A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Ultimaker Cura Download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203B9-43EE-7503-DFE4-A101F09E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595108"/>
            <a:ext cx="823074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2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Como adicionar a impressora Poncha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3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664807" cy="1196700"/>
          </a:xfrm>
        </p:spPr>
        <p:txBody>
          <a:bodyPr>
            <a:normAutofit fontScale="90000"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Custom FFF -&gt; Nome: Poncha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D508BF8-4CA2-6CAA-774C-F29F1C61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2784735"/>
            <a:ext cx="5162550" cy="407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4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AAED9-CA05-4986-A839-2AFF02FD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0" y="1459545"/>
            <a:ext cx="6648970" cy="52460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B8DBB-0CF5-A036-E902-BF9F39D1F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64F85-06E3-8280-FDF2-BB7DEF66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Ir as definições da Anet A8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F0E78-5AD2-6D0E-91F5-21822312C949}"/>
              </a:ext>
            </a:extLst>
          </p:cNvPr>
          <p:cNvCxnSpPr/>
          <p:nvPr/>
        </p:nvCxnSpPr>
        <p:spPr>
          <a:xfrm flipH="1" flipV="1">
            <a:off x="4873793" y="3245708"/>
            <a:ext cx="340758" cy="162285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0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85CEB-9284-F05B-CBB3-BA74CD03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7" y="1624743"/>
            <a:ext cx="5742339" cy="45307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CE15-A155-3AFE-0A7B-0E1458EDE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12C5E0-B9E3-B372-D1ED-0F87A015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Verificar os 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31EC3-F6BE-AC69-3E3E-861773829D5A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Poncha_start.txt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9AF9D-79D8-2BDB-0468-8C8D0DB6319E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Poncha_end.txt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020D0-EE14-1C1D-0FCF-1E30F531E816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45B75-571F-0500-558D-BD580CAC61A7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5C45E-633D-5FE9-3D18-348AC97EC33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AC4F7-D61D-AC94-3438-68503FA05CBB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6090C-3F2B-ED51-0BFE-76B2FD01A187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4C6B3B-615A-E07E-4952-B733C6B42A65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381B3-DD5A-25A4-579E-68984550DD15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15147D-AABB-0E0C-D846-AD0341B31726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82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DAD64-25CA-F06C-20F2-1BA2E6ECF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ABB87-1564-58E7-8F9B-77B8B3C7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5598007" cy="1196700"/>
          </a:xfrm>
        </p:spPr>
        <p:txBody>
          <a:bodyPr/>
          <a:lstStyle/>
          <a:p>
            <a:r>
              <a:rPr lang="pt-PT" dirty="0"/>
              <a:t>Verificar os settings do extrusor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2305-744E-D5C7-6CAF-F519134D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2" y="1676717"/>
            <a:ext cx="6464783" cy="51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confirguração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995B93-8A73-0624-EACB-4E5BB8CA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724" y="1966316"/>
            <a:ext cx="5904279" cy="4658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Poncha.curaprofile</a:t>
            </a:r>
          </a:p>
        </p:txBody>
      </p:sp>
    </p:spTree>
    <p:extLst>
      <p:ext uri="{BB962C8B-B14F-4D97-AF65-F5344CB8AC3E}">
        <p14:creationId xmlns:p14="http://schemas.microsoft.com/office/powerpoint/2010/main" val="106242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4C5F-2A3B-7EF3-02FB-DF80D3B8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5D0FC-63D4-EA4D-D4BD-07DB50C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Como adicionar a impressora MakerBot Replicator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4295-6180-3661-29C6-9645913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1231B-234C-8AD7-BD43-DADD8B8E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73" y="2294200"/>
            <a:ext cx="5257033" cy="4147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57974-3632-20A9-E3C2-B8E3FC7F996C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7259B6-87D7-7AE3-73C3-31A58844E0DF}"/>
              </a:ext>
            </a:extLst>
          </p:cNvPr>
          <p:cNvCxnSpPr>
            <a:cxnSpLocks/>
          </p:cNvCxnSpPr>
          <p:nvPr/>
        </p:nvCxnSpPr>
        <p:spPr>
          <a:xfrm>
            <a:off x="6516130" y="2504303"/>
            <a:ext cx="951470" cy="167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73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324E3-50AA-A4B3-2C33-16A0DFCB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471FC-7AEA-F7C3-CAC2-F9A7343E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Adicionar impressora</a:t>
            </a:r>
            <a:br>
              <a:rPr lang="pt-PT" dirty="0"/>
            </a:br>
            <a:r>
              <a:rPr lang="pt-PT" dirty="0"/>
              <a:t>Selecionar MakerBot Replicator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FE88-1515-F271-F3E5-95E56706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2" y="1444882"/>
            <a:ext cx="4433249" cy="34978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BE0B9-A170-75F8-004D-789CC7C9F631}"/>
              </a:ext>
            </a:extLst>
          </p:cNvPr>
          <p:cNvCxnSpPr/>
          <p:nvPr/>
        </p:nvCxnSpPr>
        <p:spPr>
          <a:xfrm flipH="1">
            <a:off x="3789405" y="1444882"/>
            <a:ext cx="1392195" cy="1117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5AE4C8F-C4C8-3F63-7E53-365460CA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254" y="2690689"/>
            <a:ext cx="5281746" cy="4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9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6284E-3CD8-63A2-42DA-27ED6309C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6DA76-198A-693B-FE43-1874AA28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MakerBot Replicator 2</a:t>
            </a:r>
            <a:br>
              <a:rPr lang="pt-PT" dirty="0"/>
            </a:br>
            <a:r>
              <a:rPr lang="pt-PT" dirty="0"/>
              <a:t>Ir as definições da maquina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994FC-3C24-52A6-3ABA-5756F390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8" y="1349101"/>
            <a:ext cx="5957249" cy="47002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ADEE3A-430F-2F7C-C8D1-3FDA9EB8800C}"/>
              </a:ext>
            </a:extLst>
          </p:cNvPr>
          <p:cNvCxnSpPr/>
          <p:nvPr/>
        </p:nvCxnSpPr>
        <p:spPr>
          <a:xfrm flipH="1">
            <a:off x="4456670" y="1820562"/>
            <a:ext cx="115330" cy="6755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7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12A4E-313D-ACB2-237A-C30F948FB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116E4F-311B-F8C5-5BC3-5145AA0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140932" cy="1196700"/>
          </a:xfrm>
        </p:spPr>
        <p:txBody>
          <a:bodyPr/>
          <a:lstStyle/>
          <a:p>
            <a:r>
              <a:rPr lang="pt-PT" dirty="0"/>
              <a:t>MakerBot Replicator 2 – </a:t>
            </a:r>
            <a:br>
              <a:rPr lang="pt-PT" dirty="0"/>
            </a:br>
            <a:r>
              <a:rPr lang="pt-PT" dirty="0"/>
              <a:t>Colocar os settings iguais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FD783-CD20-DF39-9BA4-434C4FB7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792515"/>
            <a:ext cx="5513729" cy="4290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A6C43-5788-9175-D13F-4CE037F2360E}"/>
              </a:ext>
            </a:extLst>
          </p:cNvPr>
          <p:cNvSpPr txBox="1"/>
          <p:nvPr/>
        </p:nvSpPr>
        <p:spPr>
          <a:xfrm>
            <a:off x="135707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Replicator_2_start.txt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97E2E-6ACD-C8D2-692B-26BB7EBAEF10}"/>
              </a:ext>
            </a:extLst>
          </p:cNvPr>
          <p:cNvSpPr txBox="1"/>
          <p:nvPr/>
        </p:nvSpPr>
        <p:spPr>
          <a:xfrm>
            <a:off x="4692818" y="6334780"/>
            <a:ext cx="29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Ver ficheiro Replicator_2_end.txt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AFF25-6856-A056-1887-7F588F804DDF}"/>
              </a:ext>
            </a:extLst>
          </p:cNvPr>
          <p:cNvSpPr txBox="1"/>
          <p:nvPr/>
        </p:nvSpPr>
        <p:spPr>
          <a:xfrm>
            <a:off x="6124743" y="3142218"/>
            <a:ext cx="295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Colocar TODAS as caixas e os valores iguais a estes</a:t>
            </a:r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9DA9E-66D7-298F-63D9-93809DB68E31}"/>
              </a:ext>
            </a:extLst>
          </p:cNvPr>
          <p:cNvSpPr/>
          <p:nvPr/>
        </p:nvSpPr>
        <p:spPr>
          <a:xfrm>
            <a:off x="221768" y="2571750"/>
            <a:ext cx="5394807" cy="187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E0B8D-618E-797E-3C63-FC0E37C80321}"/>
              </a:ext>
            </a:extLst>
          </p:cNvPr>
          <p:cNvSpPr/>
          <p:nvPr/>
        </p:nvSpPr>
        <p:spPr>
          <a:xfrm>
            <a:off x="268238" y="4508500"/>
            <a:ext cx="2694038" cy="13832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3DE9C-9739-EDA3-147C-3E9DF41FB4AF}"/>
              </a:ext>
            </a:extLst>
          </p:cNvPr>
          <p:cNvSpPr/>
          <p:nvPr/>
        </p:nvSpPr>
        <p:spPr>
          <a:xfrm>
            <a:off x="2922537" y="4497889"/>
            <a:ext cx="2694038" cy="138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D9B15D-7745-D05E-FCA9-AADB7CC46C2C}"/>
              </a:ext>
            </a:extLst>
          </p:cNvPr>
          <p:cNvCxnSpPr>
            <a:stCxn id="9" idx="0"/>
            <a:endCxn id="13" idx="2"/>
          </p:cNvCxnSpPr>
          <p:nvPr/>
        </p:nvCxnSpPr>
        <p:spPr>
          <a:xfrm flipV="1">
            <a:off x="1615257" y="5891714"/>
            <a:ext cx="0" cy="4430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71C557-1782-4FD8-36E2-66186FCBFD45}"/>
              </a:ext>
            </a:extLst>
          </p:cNvPr>
          <p:cNvCxnSpPr>
            <a:stCxn id="10" idx="0"/>
            <a:endCxn id="14" idx="2"/>
          </p:cNvCxnSpPr>
          <p:nvPr/>
        </p:nvCxnSpPr>
        <p:spPr>
          <a:xfrm flipH="1" flipV="1">
            <a:off x="4269556" y="5881103"/>
            <a:ext cx="1902812" cy="453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0495F7-C2DD-0D6F-2374-35B5B31E4867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616575" y="3511550"/>
            <a:ext cx="5081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E44D9E-355E-A4C7-4B96-BAA3CFA736AA}"/>
              </a:ext>
            </a:extLst>
          </p:cNvPr>
          <p:cNvSpPr txBox="1"/>
          <p:nvPr/>
        </p:nvSpPr>
        <p:spPr>
          <a:xfrm>
            <a:off x="5972175" y="3937907"/>
            <a:ext cx="29500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 os valores e caixas nao forem colocados igual aos da imagem a impressora nao vai funcionar corretamente e pode entupir e ate mesmo estragar algum dos motores. Verificar todos os valores antes de avançar de slide.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9FC9E-F133-D72F-452F-D3EE508C1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798F6-64DE-8831-B9F4-0C180952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Download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5C542-4741-1E6A-F0D6-20E7366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073"/>
            <a:ext cx="9144000" cy="50175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9C1091-0482-E048-01D3-0E42DD426B09}"/>
              </a:ext>
            </a:extLst>
          </p:cNvPr>
          <p:cNvCxnSpPr>
            <a:cxnSpLocks/>
          </p:cNvCxnSpPr>
          <p:nvPr/>
        </p:nvCxnSpPr>
        <p:spPr>
          <a:xfrm>
            <a:off x="433754" y="2977662"/>
            <a:ext cx="1488831" cy="8088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9EDEE33-F9DE-0A85-6EB7-6616A3617F0A}"/>
              </a:ext>
            </a:extLst>
          </p:cNvPr>
          <p:cNvSpPr/>
          <p:nvPr/>
        </p:nvSpPr>
        <p:spPr>
          <a:xfrm>
            <a:off x="1887415" y="3763108"/>
            <a:ext cx="1148862" cy="3624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8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EED1A-436D-A279-8D4A-94234EEB9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54B86-2CE5-0C0C-2D4E-D08B0BD2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MakerBot Replicator 2 – confirmar extrusor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92BC6-6E91-6108-9F94-FF7EBB95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20138"/>
            <a:ext cx="5105920" cy="40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BB6B3-E9F0-BFCB-FD72-F8D86A316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9C44B-01C5-D38D-39C2-F481A9D4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6598132" cy="1076324"/>
          </a:xfrm>
        </p:spPr>
        <p:txBody>
          <a:bodyPr>
            <a:normAutofit/>
          </a:bodyPr>
          <a:lstStyle/>
          <a:p>
            <a:r>
              <a:rPr lang="pt-PT" sz="2000" dirty="0"/>
              <a:t>Após a confirguração anterior vão encontrar o seguinte ambiente, e ainda é necessário colocar as respetivas configurações de impressão. Voltar a ir aos settings.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E6FA-D01F-D71D-DB7D-52F23E7C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1464719"/>
            <a:ext cx="5747761" cy="30908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40F3B-71F2-343C-416D-7741B778F484}"/>
              </a:ext>
            </a:extLst>
          </p:cNvPr>
          <p:cNvCxnSpPr/>
          <p:nvPr/>
        </p:nvCxnSpPr>
        <p:spPr>
          <a:xfrm flipH="1">
            <a:off x="1499286" y="1161535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82FED-3F91-DE13-CB24-B937D2EC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1966316"/>
            <a:ext cx="6006677" cy="473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AACAA-4831-2F28-E3BA-1024ACACE5CC}"/>
              </a:ext>
            </a:extLst>
          </p:cNvPr>
          <p:cNvSpPr/>
          <p:nvPr/>
        </p:nvSpPr>
        <p:spPr>
          <a:xfrm>
            <a:off x="2726724" y="3089189"/>
            <a:ext cx="83202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B65D6-8A83-D539-D6A6-8FFFDC2D214F}"/>
              </a:ext>
            </a:extLst>
          </p:cNvPr>
          <p:cNvSpPr/>
          <p:nvPr/>
        </p:nvSpPr>
        <p:spPr>
          <a:xfrm>
            <a:off x="7798981" y="2315765"/>
            <a:ext cx="832022" cy="33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4E5BA-A306-A98A-82C1-CCEE7D12A065}"/>
              </a:ext>
            </a:extLst>
          </p:cNvPr>
          <p:cNvCxnSpPr/>
          <p:nvPr/>
        </p:nvCxnSpPr>
        <p:spPr>
          <a:xfrm flipH="1">
            <a:off x="3400364" y="2627870"/>
            <a:ext cx="724930" cy="461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1E85F4-11E7-3097-C94E-28F1E5BD95BA}"/>
              </a:ext>
            </a:extLst>
          </p:cNvPr>
          <p:cNvCxnSpPr>
            <a:cxnSpLocks/>
          </p:cNvCxnSpPr>
          <p:nvPr/>
        </p:nvCxnSpPr>
        <p:spPr>
          <a:xfrm>
            <a:off x="7208108" y="1966316"/>
            <a:ext cx="506627" cy="351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6A703-F4F1-03C5-A2D5-C7DEE6454633}"/>
              </a:ext>
            </a:extLst>
          </p:cNvPr>
          <p:cNvSpPr txBox="1"/>
          <p:nvPr/>
        </p:nvSpPr>
        <p:spPr>
          <a:xfrm>
            <a:off x="5288692" y="3336325"/>
            <a:ext cx="319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Importar o makerbot2.curaprofile</a:t>
            </a:r>
          </a:p>
        </p:txBody>
      </p:sp>
    </p:spTree>
    <p:extLst>
      <p:ext uri="{BB962C8B-B14F-4D97-AF65-F5344CB8AC3E}">
        <p14:creationId xmlns:p14="http://schemas.microsoft.com/office/powerpoint/2010/main" val="331981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1459-DE0C-84D8-71C9-187D82628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EAFF0-93FB-4E86-9317-C5E20EBC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4871788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853BC-41B4-0D87-6938-6281539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6" y="1691639"/>
            <a:ext cx="8597869" cy="5037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57966-7C44-A593-1A2C-FC72998AAED2}"/>
              </a:ext>
            </a:extLst>
          </p:cNvPr>
          <p:cNvSpPr/>
          <p:nvPr/>
        </p:nvSpPr>
        <p:spPr>
          <a:xfrm>
            <a:off x="7585543" y="2092448"/>
            <a:ext cx="628153" cy="33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302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2398A-3F52-4FA9-8EC8-1D1BCF8070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2D4E18-A25A-D330-A13C-54CD4FD6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5054668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9F6D-DAF0-843A-87DF-854CD7B1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7" y="2572040"/>
            <a:ext cx="4187536" cy="330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478C1-B9E7-6860-9D19-AF2FDC09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11" y="2572040"/>
            <a:ext cx="4187537" cy="33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1C07E-B00E-8F38-F95B-468FA0406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A16A2-0008-1840-C3EF-5C8380F4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4943350" cy="1196700"/>
          </a:xfrm>
        </p:spPr>
        <p:txBody>
          <a:bodyPr/>
          <a:lstStyle/>
          <a:p>
            <a:r>
              <a:rPr lang="pt-PT" dirty="0"/>
              <a:t>Adicionar PlugIn para o X3G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67798-E71A-88C6-5B1A-656BAB35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7" y="2096424"/>
            <a:ext cx="4659328" cy="3676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DCEDA-7CD2-8428-377F-46B8B38FF7F3}"/>
              </a:ext>
            </a:extLst>
          </p:cNvPr>
          <p:cNvSpPr txBox="1"/>
          <p:nvPr/>
        </p:nvSpPr>
        <p:spPr>
          <a:xfrm>
            <a:off x="4965845" y="2727297"/>
            <a:ext cx="4182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/>
              <a:t>Após fazer a instalação do PlugIn é necess</a:t>
            </a:r>
            <a:r>
              <a:rPr lang="en-GB" sz="1800" dirty="0" err="1"/>
              <a:t>ário</a:t>
            </a:r>
            <a:r>
              <a:rPr lang="en-GB" sz="1800" dirty="0"/>
              <a:t> </a:t>
            </a:r>
            <a:r>
              <a:rPr lang="en-GB" sz="1800" dirty="0" err="1"/>
              <a:t>reiniciar</a:t>
            </a:r>
            <a:r>
              <a:rPr lang="en-GB" sz="1800" dirty="0"/>
              <a:t> o </a:t>
            </a:r>
            <a:r>
              <a:rPr lang="en-GB" sz="1800" dirty="0" err="1"/>
              <a:t>Ultimaker</a:t>
            </a:r>
            <a:r>
              <a:rPr lang="en-GB" sz="1800" dirty="0"/>
              <a:t> </a:t>
            </a:r>
            <a:r>
              <a:rPr lang="en-GB" sz="1800" dirty="0" err="1"/>
              <a:t>Cura</a:t>
            </a:r>
            <a:r>
              <a:rPr lang="en-GB" sz="1800" dirty="0"/>
              <a:t>!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 err="1"/>
              <a:t>Verificar</a:t>
            </a:r>
            <a:r>
              <a:rPr lang="en-GB" sz="1800" dirty="0"/>
              <a:t> que </a:t>
            </a:r>
            <a:r>
              <a:rPr lang="en-GB" sz="1800" dirty="0" err="1"/>
              <a:t>ao</a:t>
            </a:r>
            <a:r>
              <a:rPr lang="en-GB" sz="1800" dirty="0"/>
              <a:t> </a:t>
            </a:r>
            <a:r>
              <a:rPr lang="en-GB" sz="1800" dirty="0" err="1"/>
              <a:t>gerar</a:t>
            </a:r>
            <a:r>
              <a:rPr lang="en-GB" sz="1800" dirty="0"/>
              <a:t> um </a:t>
            </a:r>
            <a:r>
              <a:rPr lang="en-GB" sz="1800" dirty="0" err="1"/>
              <a:t>ficheiro</a:t>
            </a:r>
            <a:r>
              <a:rPr lang="en-GB" sz="1800" dirty="0"/>
              <a:t>, </a:t>
            </a:r>
            <a:r>
              <a:rPr lang="en-GB" sz="1800" dirty="0" err="1"/>
              <a:t>este</a:t>
            </a:r>
            <a:r>
              <a:rPr lang="en-GB" sz="1800" dirty="0"/>
              <a:t> é </a:t>
            </a:r>
            <a:r>
              <a:rPr lang="en-GB" sz="1800" dirty="0" err="1"/>
              <a:t>escrito</a:t>
            </a:r>
            <a:r>
              <a:rPr lang="en-GB" sz="1800" dirty="0"/>
              <a:t> com o </a:t>
            </a:r>
            <a:r>
              <a:rPr lang="en-GB" sz="1800" dirty="0" err="1"/>
              <a:t>formato</a:t>
            </a:r>
            <a:r>
              <a:rPr lang="en-GB" sz="1800" dirty="0"/>
              <a:t> x3g</a:t>
            </a:r>
            <a:endParaRPr lang="pt-PT" sz="1800" dirty="0"/>
          </a:p>
          <a:p>
            <a:endParaRPr lang="pt-PT" sz="1800" dirty="0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7DB5E149-BC3D-CC3B-80B2-00642BE1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6337" y="337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3E6E4-8132-5929-907A-F2A972A22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34F86A-81CC-C776-5497-5F9E53E4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3" y="152401"/>
            <a:ext cx="5931382" cy="1196700"/>
          </a:xfrm>
        </p:spPr>
        <p:txBody>
          <a:bodyPr>
            <a:normAutofit fontScale="90000"/>
          </a:bodyPr>
          <a:lstStyle/>
          <a:p>
            <a:r>
              <a:rPr lang="pt-PT" dirty="0"/>
              <a:t>COMO IMPRIMIR</a:t>
            </a:r>
            <a:br>
              <a:rPr lang="pt-PT" dirty="0"/>
            </a:br>
            <a:r>
              <a:rPr lang="pt-PT" dirty="0"/>
              <a:t>Selecionar a impressora e perfil correto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216A-777F-EBAD-D3D3-77DCA955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5" y="1714599"/>
            <a:ext cx="8643069" cy="46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D773F-ADDC-3230-8C4F-D41FC1F13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F2779-36D6-F091-52CD-AB694E8D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Escolher a peça a imprimir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301EC-9F59-3B74-B131-CF5A285D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" y="1428615"/>
            <a:ext cx="6408751" cy="3444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FB9769-6938-52B0-0E37-072FC898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24" y="3896145"/>
            <a:ext cx="5256876" cy="2961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90E35B-FCAC-AD01-CFC6-74AF736AA779}"/>
              </a:ext>
            </a:extLst>
          </p:cNvPr>
          <p:cNvSpPr/>
          <p:nvPr/>
        </p:nvSpPr>
        <p:spPr>
          <a:xfrm>
            <a:off x="193193" y="1733384"/>
            <a:ext cx="236177" cy="238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59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199369" cy="1330410"/>
          </a:xfrm>
        </p:spPr>
        <p:txBody>
          <a:bodyPr>
            <a:normAutofit/>
          </a:bodyPr>
          <a:lstStyle/>
          <a:p>
            <a:r>
              <a:rPr lang="pt-PT" dirty="0"/>
              <a:t>Escolher os settings apropriados</a:t>
            </a:r>
            <a:br>
              <a:rPr lang="pt-PT" dirty="0"/>
            </a:br>
            <a:r>
              <a:rPr lang="pt-PT" dirty="0"/>
              <a:t>Clicar Slice -&gt; Preview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0260B-AC95-592D-7900-B18F16BA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95" y="4543102"/>
            <a:ext cx="5372850" cy="2314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690C7-18FF-DF54-8EC1-FE3767C0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665"/>
            <a:ext cx="6883309" cy="37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12" y="194034"/>
            <a:ext cx="6199369" cy="1330410"/>
          </a:xfrm>
        </p:spPr>
        <p:txBody>
          <a:bodyPr>
            <a:normAutofit fontScale="90000"/>
          </a:bodyPr>
          <a:lstStyle/>
          <a:p>
            <a:r>
              <a:rPr lang="pt-PT" dirty="0"/>
              <a:t>No Preview da para ver exatamente o que a impressora vai fazer</a:t>
            </a:r>
            <a:br>
              <a:rPr lang="pt-PT" dirty="0"/>
            </a:br>
            <a:r>
              <a:rPr lang="pt-PT" dirty="0"/>
              <a:t>Depois apenas clicar “Save To Disk”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86405-B5E5-9C46-434A-AF978C96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243"/>
            <a:ext cx="9144000" cy="49171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03719-4031-5BFD-3A0B-139F4C4D9C2F}"/>
              </a:ext>
            </a:extLst>
          </p:cNvPr>
          <p:cNvCxnSpPr/>
          <p:nvPr/>
        </p:nvCxnSpPr>
        <p:spPr>
          <a:xfrm flipV="1">
            <a:off x="8077200" y="4907280"/>
            <a:ext cx="80772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429CD2-0029-B5AA-8337-772766F918B5}"/>
              </a:ext>
            </a:extLst>
          </p:cNvPr>
          <p:cNvSpPr txBox="1"/>
          <p:nvPr/>
        </p:nvSpPr>
        <p:spPr>
          <a:xfrm>
            <a:off x="6568440" y="5439191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Barra das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748E8B-34AE-6529-B5D6-694BA2A34A48}"/>
              </a:ext>
            </a:extLst>
          </p:cNvPr>
          <p:cNvCxnSpPr>
            <a:cxnSpLocks/>
          </p:cNvCxnSpPr>
          <p:nvPr/>
        </p:nvCxnSpPr>
        <p:spPr>
          <a:xfrm flipH="1">
            <a:off x="4175760" y="6089868"/>
            <a:ext cx="906780" cy="1813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A04FD4-57DF-4062-6AB5-E8D7B578003E}"/>
              </a:ext>
            </a:extLst>
          </p:cNvPr>
          <p:cNvSpPr txBox="1"/>
          <p:nvPr/>
        </p:nvSpPr>
        <p:spPr>
          <a:xfrm>
            <a:off x="4655820" y="5754335"/>
            <a:ext cx="200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Visualizar Movimentos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8B796-B1B9-82D7-AAEB-A0E26499B58E}"/>
              </a:ext>
            </a:extLst>
          </p:cNvPr>
          <p:cNvSpPr txBox="1"/>
          <p:nvPr/>
        </p:nvSpPr>
        <p:spPr>
          <a:xfrm>
            <a:off x="6332220" y="6089868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Tempo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DB998-4A34-70F4-56AC-396BF05F1318}"/>
              </a:ext>
            </a:extLst>
          </p:cNvPr>
          <p:cNvCxnSpPr>
            <a:cxnSpLocks/>
          </p:cNvCxnSpPr>
          <p:nvPr/>
        </p:nvCxnSpPr>
        <p:spPr>
          <a:xfrm flipV="1">
            <a:off x="7010400" y="5985294"/>
            <a:ext cx="457200" cy="1606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230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FF8F15-AFCC-26F8-F951-24E3F18B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Dicas de Impressão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75386-E180-E7D4-7BB7-5A68224A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2245293"/>
            <a:ext cx="8520600" cy="4555200"/>
          </a:xfrm>
        </p:spPr>
        <p:txBody>
          <a:bodyPr/>
          <a:lstStyle/>
          <a:p>
            <a:r>
              <a:rPr lang="pt-PT" dirty="0"/>
              <a:t>Garantir que a impressora tem PLA suficiente e da cor correta</a:t>
            </a:r>
          </a:p>
          <a:p>
            <a:r>
              <a:rPr lang="pt-PT" dirty="0"/>
              <a:t>Tentar que tenha o menor número de suportes possível</a:t>
            </a:r>
          </a:p>
          <a:p>
            <a:r>
              <a:rPr lang="pt-PT" dirty="0"/>
              <a:t>Garantir que a peça está acente na base</a:t>
            </a:r>
          </a:p>
          <a:p>
            <a:r>
              <a:rPr lang="pt-PT" dirty="0"/>
              <a:t>Escolher o infill apropriado, nem sempre mais infill quer dizer mais robustez</a:t>
            </a:r>
          </a:p>
          <a:p>
            <a:r>
              <a:rPr lang="pt-PT" dirty="0"/>
              <a:t>Verificar sempre o modelo no preview para garantir que vai imprimir o que é suposto</a:t>
            </a:r>
          </a:p>
          <a:p>
            <a:endParaRPr lang="pt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F2534-AD0C-456F-579F-FA5725BE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0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D7EEC-AD34-63C1-3758-31CEC0DC8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A43D1-B1C9-6477-7C74-F5BDA0D3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2" y="152401"/>
            <a:ext cx="6445733" cy="1196700"/>
          </a:xfrm>
        </p:spPr>
        <p:txBody>
          <a:bodyPr/>
          <a:lstStyle/>
          <a:p>
            <a:r>
              <a:rPr lang="pt-PT" dirty="0"/>
              <a:t>Escolher o sistema operativo e instalar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B03ED-B0C8-EEEB-F641-674451E7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53"/>
            <a:ext cx="9144000" cy="40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71F3D-DC96-782D-9498-EDCF54DF4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44CE-1D1D-7A7F-4275-448E8E75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1)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A95F5-AA0A-8891-34C2-3A29E959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2" y="2369489"/>
            <a:ext cx="4270207" cy="332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98FEF-6BC9-4208-B0CA-A1AD5C58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94" y="2369489"/>
            <a:ext cx="4270207" cy="33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26B73-F4F8-AD73-F1DA-DFAF22CF0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A2FF4-B627-9F36-FBB7-D79F4D2B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2)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FE545-4913-662A-1B03-4F306ED4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5" y="2646943"/>
            <a:ext cx="4276916" cy="332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1A427-0C6B-F107-4FEB-1980B4A0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46942"/>
            <a:ext cx="4276917" cy="33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0D4C0-9AF9-78F0-249C-125345161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B7541-C425-D004-B0B4-8BCD1CE8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3)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40D8C-6FBF-B18D-2880-52CFEE61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3" y="2705830"/>
            <a:ext cx="4165862" cy="3239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ABE4C-4B68-12C3-B2A3-828A27EA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69" y="2705830"/>
            <a:ext cx="4165863" cy="32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6DDB5-659E-4431-3B4A-56BDC363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FB3D8-F9A5-9266-CD12-3E8DF60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Fazer a Instalação (pt. 4)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82DF7-55F2-BA02-F5F1-522B2AC1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53" y="2172781"/>
            <a:ext cx="5757293" cy="416229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7D88390-E744-26D1-DF5B-1E62A779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6216" y="4629151"/>
            <a:ext cx="204642" cy="20464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38AB48A-4C49-523F-D93C-51D9C126D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180" y="5031583"/>
            <a:ext cx="204642" cy="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4D914-5653-46EB-DB97-58286602A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E644D-3F04-60EB-0C92-B41AF147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Inicialização Software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6D346-D876-1F31-466C-922B46D4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" y="1421972"/>
            <a:ext cx="4629683" cy="271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DAE45-0108-DC2C-FA45-1A2D1DA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53" y="3550900"/>
            <a:ext cx="5250580" cy="30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34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rgbClr val="000000"/>
      </a:dk1>
      <a:lt1>
        <a:srgbClr val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655</Words>
  <Application>Microsoft Office PowerPoint</Application>
  <PresentationFormat>On-screen Show (4:3)</PresentationFormat>
  <Paragraphs>115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Corbel</vt:lpstr>
      <vt:lpstr>Calibri</vt:lpstr>
      <vt:lpstr>Arial</vt:lpstr>
      <vt:lpstr>Simple Light</vt:lpstr>
      <vt:lpstr>PowerPoint Presentation</vt:lpstr>
      <vt:lpstr>Ultimaker Cura Download</vt:lpstr>
      <vt:lpstr>Download</vt:lpstr>
      <vt:lpstr>Escolher o sistema operativo e instalar</vt:lpstr>
      <vt:lpstr>Fazer a Instalação (pt. 1)</vt:lpstr>
      <vt:lpstr>Fazer a Instalação (pt. 2)</vt:lpstr>
      <vt:lpstr>Fazer a Instalação (pt. 3)</vt:lpstr>
      <vt:lpstr>Fazer a Instalação (pt. 4)</vt:lpstr>
      <vt:lpstr>Inicialização Software</vt:lpstr>
      <vt:lpstr>Inicialização Software</vt:lpstr>
      <vt:lpstr>Configuração MakerBot</vt:lpstr>
      <vt:lpstr>Adds.....</vt:lpstr>
      <vt:lpstr>PowerPoint Presentation</vt:lpstr>
      <vt:lpstr>Como adicionar a impressora Anet A8</vt:lpstr>
      <vt:lpstr>Adicionar impressora Selecionar Anet A8</vt:lpstr>
      <vt:lpstr>Ir as definições da Anet A8</vt:lpstr>
      <vt:lpstr>Verificar os Settings</vt:lpstr>
      <vt:lpstr>Verificar os settings do extrusor</vt:lpstr>
      <vt:lpstr>Após a confirguração anterior vão encontrar o seguinte ambiente, e ainda é necessário colocar as respetivas configurações de impressão. Voltar a ir aos settings.</vt:lpstr>
      <vt:lpstr>Como adicionar a impressora Poncha</vt:lpstr>
      <vt:lpstr>Adicionar impressora Selecionar Custom FFF -&gt; Nome: Poncha</vt:lpstr>
      <vt:lpstr>Ir as definições da Anet A8</vt:lpstr>
      <vt:lpstr>Verificar os Settings</vt:lpstr>
      <vt:lpstr>Verificar os settings do extrusor</vt:lpstr>
      <vt:lpstr>Após a confirguração anterior vão encontrar o seguinte ambiente, e ainda é necessário colocar as respetivas configurações de impressão. Voltar a ir aos settings.</vt:lpstr>
      <vt:lpstr>Como adicionar a impressora MakerBot Replicator 2</vt:lpstr>
      <vt:lpstr>Adicionar impressora Selecionar MakerBot Replicator</vt:lpstr>
      <vt:lpstr>MakerBot Replicator 2 Ir as definições da maquina</vt:lpstr>
      <vt:lpstr>MakerBot Replicator 2 –  Colocar os settings iguais</vt:lpstr>
      <vt:lpstr>MakerBot Replicator 2 – confirmar extrusor</vt:lpstr>
      <vt:lpstr>Após a confirguração anterior vão encontrar o seguinte ambiente, e ainda é necessário colocar as respetivas configurações de impressão. Voltar a ir aos settings.</vt:lpstr>
      <vt:lpstr>Adicionar PlugIn para o X3G</vt:lpstr>
      <vt:lpstr>Adicionar PlugIn para o X3G</vt:lpstr>
      <vt:lpstr>Adicionar PlugIn para o X3G</vt:lpstr>
      <vt:lpstr>COMO IMPRIMIR Selecionar a impressora e perfil correto</vt:lpstr>
      <vt:lpstr>Escolher a peça a imprimir</vt:lpstr>
      <vt:lpstr>Escolher os settings apropriados Clicar Slice -&gt; Preview</vt:lpstr>
      <vt:lpstr>No Preview da para ver exatamente o que a impressora vai fazer Depois apenas clicar “Save To Disk”</vt:lpstr>
      <vt:lpstr>Dicas de Impressão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António Ribeiro</cp:lastModifiedBy>
  <cp:revision>8</cp:revision>
  <dcterms:modified xsi:type="dcterms:W3CDTF">2024-03-12T21:17:00Z</dcterms:modified>
</cp:coreProperties>
</file>